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32918400" cy="21945600"/>
  <p:notesSz cx="7315200" cy="9601200"/>
  <p:defaultTextStyle>
    <a:defPPr>
      <a:defRPr lang="en-US"/>
    </a:defPPr>
    <a:lvl1pPr marL="0" algn="l" defTabSz="1567342" rtl="0" eaLnBrk="1" latinLnBrk="0" hangingPunct="1">
      <a:defRPr sz="6200" kern="1200">
        <a:solidFill>
          <a:schemeClr val="tx1"/>
        </a:solidFill>
        <a:latin typeface="+mn-lt"/>
        <a:ea typeface="+mn-ea"/>
        <a:cs typeface="+mn-cs"/>
      </a:defRPr>
    </a:lvl1pPr>
    <a:lvl2pPr marL="1567342" algn="l" defTabSz="1567342" rtl="0" eaLnBrk="1" latinLnBrk="0" hangingPunct="1">
      <a:defRPr sz="6200" kern="1200">
        <a:solidFill>
          <a:schemeClr val="tx1"/>
        </a:solidFill>
        <a:latin typeface="+mn-lt"/>
        <a:ea typeface="+mn-ea"/>
        <a:cs typeface="+mn-cs"/>
      </a:defRPr>
    </a:lvl2pPr>
    <a:lvl3pPr marL="3134684" algn="l" defTabSz="1567342" rtl="0" eaLnBrk="1" latinLnBrk="0" hangingPunct="1">
      <a:defRPr sz="6200" kern="1200">
        <a:solidFill>
          <a:schemeClr val="tx1"/>
        </a:solidFill>
        <a:latin typeface="+mn-lt"/>
        <a:ea typeface="+mn-ea"/>
        <a:cs typeface="+mn-cs"/>
      </a:defRPr>
    </a:lvl3pPr>
    <a:lvl4pPr marL="4702027" algn="l" defTabSz="1567342" rtl="0" eaLnBrk="1" latinLnBrk="0" hangingPunct="1">
      <a:defRPr sz="6200" kern="1200">
        <a:solidFill>
          <a:schemeClr val="tx1"/>
        </a:solidFill>
        <a:latin typeface="+mn-lt"/>
        <a:ea typeface="+mn-ea"/>
        <a:cs typeface="+mn-cs"/>
      </a:defRPr>
    </a:lvl4pPr>
    <a:lvl5pPr marL="6269369" algn="l" defTabSz="1567342" rtl="0" eaLnBrk="1" latinLnBrk="0" hangingPunct="1">
      <a:defRPr sz="6200" kern="1200">
        <a:solidFill>
          <a:schemeClr val="tx1"/>
        </a:solidFill>
        <a:latin typeface="+mn-lt"/>
        <a:ea typeface="+mn-ea"/>
        <a:cs typeface="+mn-cs"/>
      </a:defRPr>
    </a:lvl5pPr>
    <a:lvl6pPr marL="7836711" algn="l" defTabSz="1567342" rtl="0" eaLnBrk="1" latinLnBrk="0" hangingPunct="1">
      <a:defRPr sz="6200" kern="1200">
        <a:solidFill>
          <a:schemeClr val="tx1"/>
        </a:solidFill>
        <a:latin typeface="+mn-lt"/>
        <a:ea typeface="+mn-ea"/>
        <a:cs typeface="+mn-cs"/>
      </a:defRPr>
    </a:lvl6pPr>
    <a:lvl7pPr marL="9404053" algn="l" defTabSz="1567342" rtl="0" eaLnBrk="1" latinLnBrk="0" hangingPunct="1">
      <a:defRPr sz="6200" kern="1200">
        <a:solidFill>
          <a:schemeClr val="tx1"/>
        </a:solidFill>
        <a:latin typeface="+mn-lt"/>
        <a:ea typeface="+mn-ea"/>
        <a:cs typeface="+mn-cs"/>
      </a:defRPr>
    </a:lvl7pPr>
    <a:lvl8pPr marL="10971395" algn="l" defTabSz="1567342" rtl="0" eaLnBrk="1" latinLnBrk="0" hangingPunct="1">
      <a:defRPr sz="6200" kern="1200">
        <a:solidFill>
          <a:schemeClr val="tx1"/>
        </a:solidFill>
        <a:latin typeface="+mn-lt"/>
        <a:ea typeface="+mn-ea"/>
        <a:cs typeface="+mn-cs"/>
      </a:defRPr>
    </a:lvl8pPr>
    <a:lvl9pPr marL="12538739" algn="l" defTabSz="1567342" rtl="0" eaLnBrk="1" latinLnBrk="0" hangingPunct="1">
      <a:defRPr sz="62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snapToGrid="0" snapToObjects="1">
      <p:cViewPr>
        <p:scale>
          <a:sx n="32" d="100"/>
          <a:sy n="32" d="100"/>
        </p:scale>
        <p:origin x="-2310" y="-306"/>
      </p:cViewPr>
      <p:guideLst>
        <p:guide orient="horz" pos="6912"/>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f>
</file>

<file path=ppt/media/image2.jpeg>
</file>

<file path=ppt/media/image3.pn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1"/>
            <a:ext cx="27980640" cy="4704080"/>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567342" indent="0" algn="ctr">
              <a:buNone/>
              <a:defRPr>
                <a:solidFill>
                  <a:schemeClr val="tx1">
                    <a:tint val="75000"/>
                  </a:schemeClr>
                </a:solidFill>
              </a:defRPr>
            </a:lvl2pPr>
            <a:lvl3pPr marL="3134684" indent="0" algn="ctr">
              <a:buNone/>
              <a:defRPr>
                <a:solidFill>
                  <a:schemeClr val="tx1">
                    <a:tint val="75000"/>
                  </a:schemeClr>
                </a:solidFill>
              </a:defRPr>
            </a:lvl3pPr>
            <a:lvl4pPr marL="4702027" indent="0" algn="ctr">
              <a:buNone/>
              <a:defRPr>
                <a:solidFill>
                  <a:schemeClr val="tx1">
                    <a:tint val="75000"/>
                  </a:schemeClr>
                </a:solidFill>
              </a:defRPr>
            </a:lvl4pPr>
            <a:lvl5pPr marL="6269369" indent="0" algn="ctr">
              <a:buNone/>
              <a:defRPr>
                <a:solidFill>
                  <a:schemeClr val="tx1">
                    <a:tint val="75000"/>
                  </a:schemeClr>
                </a:solidFill>
              </a:defRPr>
            </a:lvl5pPr>
            <a:lvl6pPr marL="7836711" indent="0" algn="ctr">
              <a:buNone/>
              <a:defRPr>
                <a:solidFill>
                  <a:schemeClr val="tx1">
                    <a:tint val="75000"/>
                  </a:schemeClr>
                </a:solidFill>
              </a:defRPr>
            </a:lvl6pPr>
            <a:lvl7pPr marL="9404053" indent="0" algn="ctr">
              <a:buNone/>
              <a:defRPr>
                <a:solidFill>
                  <a:schemeClr val="tx1">
                    <a:tint val="75000"/>
                  </a:schemeClr>
                </a:solidFill>
              </a:defRPr>
            </a:lvl7pPr>
            <a:lvl8pPr marL="10971395" indent="0" algn="ctr">
              <a:buNone/>
              <a:defRPr>
                <a:solidFill>
                  <a:schemeClr val="tx1">
                    <a:tint val="75000"/>
                  </a:schemeClr>
                </a:solidFill>
              </a:defRPr>
            </a:lvl8pPr>
            <a:lvl9pPr marL="12538739"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9911242-DDDF-5541-BDE8-EAC21237DE5F}" type="datetimeFigureOut">
              <a:rPr lang="en-US" smtClean="0"/>
              <a:t>2/28/2014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1097465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9911242-DDDF-5541-BDE8-EAC21237DE5F}" type="datetimeFigureOut">
              <a:rPr lang="en-US" smtClean="0"/>
              <a:t>2/28/2014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216776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840" y="878843"/>
            <a:ext cx="7406640" cy="187248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5920" y="878843"/>
            <a:ext cx="21671280" cy="187248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9911242-DDDF-5541-BDE8-EAC21237DE5F}" type="datetimeFigureOut">
              <a:rPr lang="en-US" smtClean="0"/>
              <a:t>2/28/2014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1530918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9911242-DDDF-5541-BDE8-EAC21237DE5F}" type="datetimeFigureOut">
              <a:rPr lang="en-US" smtClean="0"/>
              <a:t>2/28/2014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551287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14102081"/>
            <a:ext cx="27980640" cy="4358640"/>
          </a:xfrm>
        </p:spPr>
        <p:txBody>
          <a:bodyPr anchor="t"/>
          <a:lstStyle>
            <a:lvl1pPr algn="l">
              <a:defRPr sz="137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6" y="9301484"/>
            <a:ext cx="27980640" cy="4800599"/>
          </a:xfrm>
        </p:spPr>
        <p:txBody>
          <a:bodyPr anchor="b"/>
          <a:lstStyle>
            <a:lvl1pPr marL="0" indent="0">
              <a:buNone/>
              <a:defRPr sz="6900">
                <a:solidFill>
                  <a:schemeClr val="tx1">
                    <a:tint val="75000"/>
                  </a:schemeClr>
                </a:solidFill>
              </a:defRPr>
            </a:lvl1pPr>
            <a:lvl2pPr marL="1567342" indent="0">
              <a:buNone/>
              <a:defRPr sz="6200">
                <a:solidFill>
                  <a:schemeClr val="tx1">
                    <a:tint val="75000"/>
                  </a:schemeClr>
                </a:solidFill>
              </a:defRPr>
            </a:lvl2pPr>
            <a:lvl3pPr marL="3134684" indent="0">
              <a:buNone/>
              <a:defRPr sz="5500">
                <a:solidFill>
                  <a:schemeClr val="tx1">
                    <a:tint val="75000"/>
                  </a:schemeClr>
                </a:solidFill>
              </a:defRPr>
            </a:lvl3pPr>
            <a:lvl4pPr marL="4702027" indent="0">
              <a:buNone/>
              <a:defRPr sz="4800">
                <a:solidFill>
                  <a:schemeClr val="tx1">
                    <a:tint val="75000"/>
                  </a:schemeClr>
                </a:solidFill>
              </a:defRPr>
            </a:lvl4pPr>
            <a:lvl5pPr marL="6269369" indent="0">
              <a:buNone/>
              <a:defRPr sz="4800">
                <a:solidFill>
                  <a:schemeClr val="tx1">
                    <a:tint val="75000"/>
                  </a:schemeClr>
                </a:solidFill>
              </a:defRPr>
            </a:lvl5pPr>
            <a:lvl6pPr marL="7836711" indent="0">
              <a:buNone/>
              <a:defRPr sz="4800">
                <a:solidFill>
                  <a:schemeClr val="tx1">
                    <a:tint val="75000"/>
                  </a:schemeClr>
                </a:solidFill>
              </a:defRPr>
            </a:lvl6pPr>
            <a:lvl7pPr marL="9404053" indent="0">
              <a:buNone/>
              <a:defRPr sz="4800">
                <a:solidFill>
                  <a:schemeClr val="tx1">
                    <a:tint val="75000"/>
                  </a:schemeClr>
                </a:solidFill>
              </a:defRPr>
            </a:lvl7pPr>
            <a:lvl8pPr marL="10971395" indent="0">
              <a:buNone/>
              <a:defRPr sz="4800">
                <a:solidFill>
                  <a:schemeClr val="tx1">
                    <a:tint val="75000"/>
                  </a:schemeClr>
                </a:solidFill>
              </a:defRPr>
            </a:lvl8pPr>
            <a:lvl9pPr marL="12538739" indent="0">
              <a:buNone/>
              <a:defRPr sz="4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9911242-DDDF-5541-BDE8-EAC21237DE5F}" type="datetimeFigureOut">
              <a:rPr lang="en-US" smtClean="0"/>
              <a:t>2/28/2014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2797472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45920" y="5120643"/>
            <a:ext cx="14538960" cy="14483081"/>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733520" y="5120643"/>
            <a:ext cx="14538960" cy="14483081"/>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9911242-DDDF-5541-BDE8-EAC21237DE5F}" type="datetimeFigureOut">
              <a:rPr lang="en-US" smtClean="0"/>
              <a:t>2/28/2014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1008373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922" y="4912362"/>
            <a:ext cx="14544677" cy="2047239"/>
          </a:xfrm>
        </p:spPr>
        <p:txBody>
          <a:bodyPr anchor="b"/>
          <a:lstStyle>
            <a:lvl1pPr marL="0" indent="0">
              <a:buNone/>
              <a:defRPr sz="8200" b="1"/>
            </a:lvl1pPr>
            <a:lvl2pPr marL="1567342" indent="0">
              <a:buNone/>
              <a:defRPr sz="6900" b="1"/>
            </a:lvl2pPr>
            <a:lvl3pPr marL="3134684" indent="0">
              <a:buNone/>
              <a:defRPr sz="6200" b="1"/>
            </a:lvl3pPr>
            <a:lvl4pPr marL="4702027" indent="0">
              <a:buNone/>
              <a:defRPr sz="5500" b="1"/>
            </a:lvl4pPr>
            <a:lvl5pPr marL="6269369" indent="0">
              <a:buNone/>
              <a:defRPr sz="5500" b="1"/>
            </a:lvl5pPr>
            <a:lvl6pPr marL="7836711" indent="0">
              <a:buNone/>
              <a:defRPr sz="5500" b="1"/>
            </a:lvl6pPr>
            <a:lvl7pPr marL="9404053" indent="0">
              <a:buNone/>
              <a:defRPr sz="5500" b="1"/>
            </a:lvl7pPr>
            <a:lvl8pPr marL="10971395" indent="0">
              <a:buNone/>
              <a:defRPr sz="5500" b="1"/>
            </a:lvl8pPr>
            <a:lvl9pPr marL="12538739" indent="0">
              <a:buNone/>
              <a:defRPr sz="5500" b="1"/>
            </a:lvl9pPr>
          </a:lstStyle>
          <a:p>
            <a:pPr lvl="0"/>
            <a:r>
              <a:rPr lang="en-US" smtClean="0"/>
              <a:t>Click to edit Master text styles</a:t>
            </a:r>
          </a:p>
        </p:txBody>
      </p:sp>
      <p:sp>
        <p:nvSpPr>
          <p:cNvPr id="4" name="Content Placeholder 3"/>
          <p:cNvSpPr>
            <a:spLocks noGrp="1"/>
          </p:cNvSpPr>
          <p:nvPr>
            <p:ph sz="half" idx="2"/>
          </p:nvPr>
        </p:nvSpPr>
        <p:spPr>
          <a:xfrm>
            <a:off x="1645922" y="6959601"/>
            <a:ext cx="14544677" cy="12644121"/>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092" y="4912362"/>
            <a:ext cx="14550390" cy="2047239"/>
          </a:xfrm>
        </p:spPr>
        <p:txBody>
          <a:bodyPr anchor="b"/>
          <a:lstStyle>
            <a:lvl1pPr marL="0" indent="0">
              <a:buNone/>
              <a:defRPr sz="8200" b="1"/>
            </a:lvl1pPr>
            <a:lvl2pPr marL="1567342" indent="0">
              <a:buNone/>
              <a:defRPr sz="6900" b="1"/>
            </a:lvl2pPr>
            <a:lvl3pPr marL="3134684" indent="0">
              <a:buNone/>
              <a:defRPr sz="6200" b="1"/>
            </a:lvl3pPr>
            <a:lvl4pPr marL="4702027" indent="0">
              <a:buNone/>
              <a:defRPr sz="5500" b="1"/>
            </a:lvl4pPr>
            <a:lvl5pPr marL="6269369" indent="0">
              <a:buNone/>
              <a:defRPr sz="5500" b="1"/>
            </a:lvl5pPr>
            <a:lvl6pPr marL="7836711" indent="0">
              <a:buNone/>
              <a:defRPr sz="5500" b="1"/>
            </a:lvl6pPr>
            <a:lvl7pPr marL="9404053" indent="0">
              <a:buNone/>
              <a:defRPr sz="5500" b="1"/>
            </a:lvl7pPr>
            <a:lvl8pPr marL="10971395" indent="0">
              <a:buNone/>
              <a:defRPr sz="5500" b="1"/>
            </a:lvl8pPr>
            <a:lvl9pPr marL="12538739" indent="0">
              <a:buNone/>
              <a:defRPr sz="5500" b="1"/>
            </a:lvl9pPr>
          </a:lstStyle>
          <a:p>
            <a:pPr lvl="0"/>
            <a:r>
              <a:rPr lang="en-US" smtClean="0"/>
              <a:t>Click to edit Master text styles</a:t>
            </a:r>
          </a:p>
        </p:txBody>
      </p:sp>
      <p:sp>
        <p:nvSpPr>
          <p:cNvPr id="6" name="Content Placeholder 5"/>
          <p:cNvSpPr>
            <a:spLocks noGrp="1"/>
          </p:cNvSpPr>
          <p:nvPr>
            <p:ph sz="quarter" idx="4"/>
          </p:nvPr>
        </p:nvSpPr>
        <p:spPr>
          <a:xfrm>
            <a:off x="16722092" y="6959601"/>
            <a:ext cx="14550390" cy="12644121"/>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9911242-DDDF-5541-BDE8-EAC21237DE5F}" type="datetimeFigureOut">
              <a:rPr lang="en-US" smtClean="0"/>
              <a:t>2/28/2014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17169185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9911242-DDDF-5541-BDE8-EAC21237DE5F}" type="datetimeFigureOut">
              <a:rPr lang="en-US" smtClean="0"/>
              <a:t>2/28/2014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3329484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911242-DDDF-5541-BDE8-EAC21237DE5F}" type="datetimeFigureOut">
              <a:rPr lang="en-US" smtClean="0"/>
              <a:t>2/28/2014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41879273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3" y="873760"/>
            <a:ext cx="10829927" cy="3718560"/>
          </a:xfrm>
        </p:spPr>
        <p:txBody>
          <a:bodyPr anchor="b"/>
          <a:lstStyle>
            <a:lvl1pPr algn="l">
              <a:defRPr sz="6900" b="1"/>
            </a:lvl1pPr>
          </a:lstStyle>
          <a:p>
            <a:r>
              <a:rPr lang="en-US" smtClean="0"/>
              <a:t>Click to edit Master title style</a:t>
            </a:r>
            <a:endParaRPr lang="en-US"/>
          </a:p>
        </p:txBody>
      </p:sp>
      <p:sp>
        <p:nvSpPr>
          <p:cNvPr id="3" name="Content Placeholder 2"/>
          <p:cNvSpPr>
            <a:spLocks noGrp="1"/>
          </p:cNvSpPr>
          <p:nvPr>
            <p:ph idx="1"/>
          </p:nvPr>
        </p:nvSpPr>
        <p:spPr>
          <a:xfrm>
            <a:off x="12870180" y="873763"/>
            <a:ext cx="18402300" cy="18729961"/>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923" y="4592323"/>
            <a:ext cx="10829927" cy="15011401"/>
          </a:xfrm>
        </p:spPr>
        <p:txBody>
          <a:bodyPr/>
          <a:lstStyle>
            <a:lvl1pPr marL="0" indent="0">
              <a:buNone/>
              <a:defRPr sz="4800"/>
            </a:lvl1pPr>
            <a:lvl2pPr marL="1567342" indent="0">
              <a:buNone/>
              <a:defRPr sz="4100"/>
            </a:lvl2pPr>
            <a:lvl3pPr marL="3134684" indent="0">
              <a:buNone/>
              <a:defRPr sz="3400"/>
            </a:lvl3pPr>
            <a:lvl4pPr marL="4702027" indent="0">
              <a:buNone/>
              <a:defRPr sz="3100"/>
            </a:lvl4pPr>
            <a:lvl5pPr marL="6269369" indent="0">
              <a:buNone/>
              <a:defRPr sz="3100"/>
            </a:lvl5pPr>
            <a:lvl6pPr marL="7836711" indent="0">
              <a:buNone/>
              <a:defRPr sz="3100"/>
            </a:lvl6pPr>
            <a:lvl7pPr marL="9404053" indent="0">
              <a:buNone/>
              <a:defRPr sz="3100"/>
            </a:lvl7pPr>
            <a:lvl8pPr marL="10971395" indent="0">
              <a:buNone/>
              <a:defRPr sz="3100"/>
            </a:lvl8pPr>
            <a:lvl9pPr marL="12538739" indent="0">
              <a:buNone/>
              <a:defRPr sz="3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911242-DDDF-5541-BDE8-EAC21237DE5F}" type="datetimeFigureOut">
              <a:rPr lang="en-US" smtClean="0"/>
              <a:t>2/28/2014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2814844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1"/>
            <a:ext cx="19751040" cy="1813561"/>
          </a:xfrm>
        </p:spPr>
        <p:txBody>
          <a:bodyPr anchor="b"/>
          <a:lstStyle>
            <a:lvl1pPr algn="l">
              <a:defRPr sz="6900" b="1"/>
            </a:lvl1pPr>
          </a:lstStyle>
          <a:p>
            <a:r>
              <a:rPr lang="en-US" smtClean="0"/>
              <a:t>Click to edit Master title style</a:t>
            </a:r>
            <a:endParaRPr lang="en-US"/>
          </a:p>
        </p:txBody>
      </p:sp>
      <p:sp>
        <p:nvSpPr>
          <p:cNvPr id="3" name="Picture Placeholder 2"/>
          <p:cNvSpPr>
            <a:spLocks noGrp="1"/>
          </p:cNvSpPr>
          <p:nvPr>
            <p:ph type="pic" idx="1"/>
          </p:nvPr>
        </p:nvSpPr>
        <p:spPr>
          <a:xfrm>
            <a:off x="6452237" y="1960880"/>
            <a:ext cx="19751040" cy="13167360"/>
          </a:xfrm>
        </p:spPr>
        <p:txBody>
          <a:bodyPr/>
          <a:lstStyle>
            <a:lvl1pPr marL="0" indent="0">
              <a:buNone/>
              <a:defRPr sz="11000"/>
            </a:lvl1pPr>
            <a:lvl2pPr marL="1567342" indent="0">
              <a:buNone/>
              <a:defRPr sz="9600"/>
            </a:lvl2pPr>
            <a:lvl3pPr marL="3134684" indent="0">
              <a:buNone/>
              <a:defRPr sz="8200"/>
            </a:lvl3pPr>
            <a:lvl4pPr marL="4702027" indent="0">
              <a:buNone/>
              <a:defRPr sz="6900"/>
            </a:lvl4pPr>
            <a:lvl5pPr marL="6269369" indent="0">
              <a:buNone/>
              <a:defRPr sz="6900"/>
            </a:lvl5pPr>
            <a:lvl6pPr marL="7836711" indent="0">
              <a:buNone/>
              <a:defRPr sz="6900"/>
            </a:lvl6pPr>
            <a:lvl7pPr marL="9404053" indent="0">
              <a:buNone/>
              <a:defRPr sz="6900"/>
            </a:lvl7pPr>
            <a:lvl8pPr marL="10971395" indent="0">
              <a:buNone/>
              <a:defRPr sz="6900"/>
            </a:lvl8pPr>
            <a:lvl9pPr marL="12538739" indent="0">
              <a:buNone/>
              <a:defRPr sz="6900"/>
            </a:lvl9pPr>
          </a:lstStyle>
          <a:p>
            <a:endParaRPr lang="en-US"/>
          </a:p>
        </p:txBody>
      </p:sp>
      <p:sp>
        <p:nvSpPr>
          <p:cNvPr id="4" name="Text Placeholder 3"/>
          <p:cNvSpPr>
            <a:spLocks noGrp="1"/>
          </p:cNvSpPr>
          <p:nvPr>
            <p:ph type="body" sz="half" idx="2"/>
          </p:nvPr>
        </p:nvSpPr>
        <p:spPr>
          <a:xfrm>
            <a:off x="6452237" y="17175482"/>
            <a:ext cx="19751040" cy="2575559"/>
          </a:xfrm>
        </p:spPr>
        <p:txBody>
          <a:bodyPr/>
          <a:lstStyle>
            <a:lvl1pPr marL="0" indent="0">
              <a:buNone/>
              <a:defRPr sz="4800"/>
            </a:lvl1pPr>
            <a:lvl2pPr marL="1567342" indent="0">
              <a:buNone/>
              <a:defRPr sz="4100"/>
            </a:lvl2pPr>
            <a:lvl3pPr marL="3134684" indent="0">
              <a:buNone/>
              <a:defRPr sz="3400"/>
            </a:lvl3pPr>
            <a:lvl4pPr marL="4702027" indent="0">
              <a:buNone/>
              <a:defRPr sz="3100"/>
            </a:lvl4pPr>
            <a:lvl5pPr marL="6269369" indent="0">
              <a:buNone/>
              <a:defRPr sz="3100"/>
            </a:lvl5pPr>
            <a:lvl6pPr marL="7836711" indent="0">
              <a:buNone/>
              <a:defRPr sz="3100"/>
            </a:lvl6pPr>
            <a:lvl7pPr marL="9404053" indent="0">
              <a:buNone/>
              <a:defRPr sz="3100"/>
            </a:lvl7pPr>
            <a:lvl8pPr marL="10971395" indent="0">
              <a:buNone/>
              <a:defRPr sz="3100"/>
            </a:lvl8pPr>
            <a:lvl9pPr marL="12538739" indent="0">
              <a:buNone/>
              <a:defRPr sz="3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9911242-DDDF-5541-BDE8-EAC21237DE5F}" type="datetimeFigureOut">
              <a:rPr lang="en-US" smtClean="0"/>
              <a:t>2/28/2014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7429C2-469B-464D-8034-6E33EEBE3C03}" type="slidenum">
              <a:rPr lang="en-US" smtClean="0"/>
              <a:t>‹#›</a:t>
            </a:fld>
            <a:endParaRPr lang="en-US"/>
          </a:p>
        </p:txBody>
      </p:sp>
    </p:spTree>
    <p:extLst>
      <p:ext uri="{BB962C8B-B14F-4D97-AF65-F5344CB8AC3E}">
        <p14:creationId xmlns:p14="http://schemas.microsoft.com/office/powerpoint/2010/main" val="320528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1"/>
            <a:ext cx="29626560" cy="3657600"/>
          </a:xfrm>
          <a:prstGeom prst="rect">
            <a:avLst/>
          </a:prstGeom>
        </p:spPr>
        <p:txBody>
          <a:bodyPr vert="horz" lIns="313468" tIns="156734" rIns="313468" bIns="156734"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45920" y="5120643"/>
            <a:ext cx="29626560" cy="14483081"/>
          </a:xfrm>
          <a:prstGeom prst="rect">
            <a:avLst/>
          </a:prstGeom>
        </p:spPr>
        <p:txBody>
          <a:bodyPr vert="horz" lIns="313468" tIns="156734" rIns="313468" bIns="156734"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45920" y="20340321"/>
            <a:ext cx="7680960" cy="1168400"/>
          </a:xfrm>
          <a:prstGeom prst="rect">
            <a:avLst/>
          </a:prstGeom>
        </p:spPr>
        <p:txBody>
          <a:bodyPr vert="horz" lIns="313468" tIns="156734" rIns="313468" bIns="156734" rtlCol="0" anchor="ctr"/>
          <a:lstStyle>
            <a:lvl1pPr algn="l">
              <a:defRPr sz="4100">
                <a:solidFill>
                  <a:schemeClr val="tx1">
                    <a:tint val="75000"/>
                  </a:schemeClr>
                </a:solidFill>
              </a:defRPr>
            </a:lvl1pPr>
          </a:lstStyle>
          <a:p>
            <a:fld id="{59911242-DDDF-5541-BDE8-EAC21237DE5F}" type="datetimeFigureOut">
              <a:rPr lang="en-US" smtClean="0"/>
              <a:t>2/28/2014</a:t>
            </a:fld>
            <a:endParaRPr lang="en-US"/>
          </a:p>
        </p:txBody>
      </p:sp>
      <p:sp>
        <p:nvSpPr>
          <p:cNvPr id="5" name="Footer Placeholder 4"/>
          <p:cNvSpPr>
            <a:spLocks noGrp="1"/>
          </p:cNvSpPr>
          <p:nvPr>
            <p:ph type="ftr" sz="quarter" idx="3"/>
          </p:nvPr>
        </p:nvSpPr>
        <p:spPr>
          <a:xfrm>
            <a:off x="11247120" y="20340321"/>
            <a:ext cx="10424160" cy="1168400"/>
          </a:xfrm>
          <a:prstGeom prst="rect">
            <a:avLst/>
          </a:prstGeom>
        </p:spPr>
        <p:txBody>
          <a:bodyPr vert="horz" lIns="313468" tIns="156734" rIns="313468" bIns="156734" rtlCol="0" anchor="ctr"/>
          <a:lstStyle>
            <a:lvl1pPr algn="ctr">
              <a:defRPr sz="41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591520" y="20340321"/>
            <a:ext cx="7680960" cy="1168400"/>
          </a:xfrm>
          <a:prstGeom prst="rect">
            <a:avLst/>
          </a:prstGeom>
        </p:spPr>
        <p:txBody>
          <a:bodyPr vert="horz" lIns="313468" tIns="156734" rIns="313468" bIns="156734" rtlCol="0" anchor="ctr"/>
          <a:lstStyle>
            <a:lvl1pPr algn="r">
              <a:defRPr sz="4100">
                <a:solidFill>
                  <a:schemeClr val="tx1">
                    <a:tint val="75000"/>
                  </a:schemeClr>
                </a:solidFill>
              </a:defRPr>
            </a:lvl1pPr>
          </a:lstStyle>
          <a:p>
            <a:fld id="{DF7429C2-469B-464D-8034-6E33EEBE3C03}" type="slidenum">
              <a:rPr lang="en-US" smtClean="0"/>
              <a:t>‹#›</a:t>
            </a:fld>
            <a:endParaRPr lang="en-US"/>
          </a:p>
        </p:txBody>
      </p:sp>
    </p:spTree>
    <p:extLst>
      <p:ext uri="{BB962C8B-B14F-4D97-AF65-F5344CB8AC3E}">
        <p14:creationId xmlns:p14="http://schemas.microsoft.com/office/powerpoint/2010/main" val="20853317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567342" rtl="0" eaLnBrk="1" latinLnBrk="0" hangingPunct="1">
        <a:spcBef>
          <a:spcPct val="0"/>
        </a:spcBef>
        <a:buNone/>
        <a:defRPr sz="15100" kern="1200">
          <a:solidFill>
            <a:schemeClr val="tx1"/>
          </a:solidFill>
          <a:latin typeface="+mj-lt"/>
          <a:ea typeface="+mj-ea"/>
          <a:cs typeface="+mj-cs"/>
        </a:defRPr>
      </a:lvl1pPr>
    </p:titleStyle>
    <p:bodyStyle>
      <a:lvl1pPr marL="1175507" indent="-1175507" algn="l" defTabSz="1567342" rtl="0" eaLnBrk="1" latinLnBrk="0" hangingPunct="1">
        <a:spcBef>
          <a:spcPct val="20000"/>
        </a:spcBef>
        <a:buFont typeface="Arial"/>
        <a:buChar char="•"/>
        <a:defRPr sz="11000" kern="1200">
          <a:solidFill>
            <a:schemeClr val="tx1"/>
          </a:solidFill>
          <a:latin typeface="+mn-lt"/>
          <a:ea typeface="+mn-ea"/>
          <a:cs typeface="+mn-cs"/>
        </a:defRPr>
      </a:lvl1pPr>
      <a:lvl2pPr marL="2546931" indent="-979589" algn="l" defTabSz="1567342" rtl="0" eaLnBrk="1" latinLnBrk="0" hangingPunct="1">
        <a:spcBef>
          <a:spcPct val="20000"/>
        </a:spcBef>
        <a:buFont typeface="Arial"/>
        <a:buChar char="–"/>
        <a:defRPr sz="9600" kern="1200">
          <a:solidFill>
            <a:schemeClr val="tx1"/>
          </a:solidFill>
          <a:latin typeface="+mn-lt"/>
          <a:ea typeface="+mn-ea"/>
          <a:cs typeface="+mn-cs"/>
        </a:defRPr>
      </a:lvl2pPr>
      <a:lvl3pPr marL="3918356" indent="-783671" algn="l" defTabSz="1567342" rtl="0" eaLnBrk="1" latinLnBrk="0" hangingPunct="1">
        <a:spcBef>
          <a:spcPct val="20000"/>
        </a:spcBef>
        <a:buFont typeface="Arial"/>
        <a:buChar char="•"/>
        <a:defRPr sz="8200" kern="1200">
          <a:solidFill>
            <a:schemeClr val="tx1"/>
          </a:solidFill>
          <a:latin typeface="+mn-lt"/>
          <a:ea typeface="+mn-ea"/>
          <a:cs typeface="+mn-cs"/>
        </a:defRPr>
      </a:lvl3pPr>
      <a:lvl4pPr marL="5485698" indent="-783671" algn="l" defTabSz="1567342" rtl="0" eaLnBrk="1" latinLnBrk="0" hangingPunct="1">
        <a:spcBef>
          <a:spcPct val="20000"/>
        </a:spcBef>
        <a:buFont typeface="Arial"/>
        <a:buChar char="–"/>
        <a:defRPr sz="6900" kern="1200">
          <a:solidFill>
            <a:schemeClr val="tx1"/>
          </a:solidFill>
          <a:latin typeface="+mn-lt"/>
          <a:ea typeface="+mn-ea"/>
          <a:cs typeface="+mn-cs"/>
        </a:defRPr>
      </a:lvl4pPr>
      <a:lvl5pPr marL="7053040" indent="-783671" algn="l" defTabSz="1567342" rtl="0" eaLnBrk="1" latinLnBrk="0" hangingPunct="1">
        <a:spcBef>
          <a:spcPct val="20000"/>
        </a:spcBef>
        <a:buFont typeface="Arial"/>
        <a:buChar char="»"/>
        <a:defRPr sz="6900" kern="1200">
          <a:solidFill>
            <a:schemeClr val="tx1"/>
          </a:solidFill>
          <a:latin typeface="+mn-lt"/>
          <a:ea typeface="+mn-ea"/>
          <a:cs typeface="+mn-cs"/>
        </a:defRPr>
      </a:lvl5pPr>
      <a:lvl6pPr marL="8620383" indent="-783671" algn="l" defTabSz="1567342" rtl="0" eaLnBrk="1" latinLnBrk="0" hangingPunct="1">
        <a:spcBef>
          <a:spcPct val="20000"/>
        </a:spcBef>
        <a:buFont typeface="Arial"/>
        <a:buChar char="•"/>
        <a:defRPr sz="6900" kern="1200">
          <a:solidFill>
            <a:schemeClr val="tx1"/>
          </a:solidFill>
          <a:latin typeface="+mn-lt"/>
          <a:ea typeface="+mn-ea"/>
          <a:cs typeface="+mn-cs"/>
        </a:defRPr>
      </a:lvl6pPr>
      <a:lvl7pPr marL="10187725" indent="-783671" algn="l" defTabSz="1567342" rtl="0" eaLnBrk="1" latinLnBrk="0" hangingPunct="1">
        <a:spcBef>
          <a:spcPct val="20000"/>
        </a:spcBef>
        <a:buFont typeface="Arial"/>
        <a:buChar char="•"/>
        <a:defRPr sz="6900" kern="1200">
          <a:solidFill>
            <a:schemeClr val="tx1"/>
          </a:solidFill>
          <a:latin typeface="+mn-lt"/>
          <a:ea typeface="+mn-ea"/>
          <a:cs typeface="+mn-cs"/>
        </a:defRPr>
      </a:lvl7pPr>
      <a:lvl8pPr marL="11755067" indent="-783671" algn="l" defTabSz="1567342" rtl="0" eaLnBrk="1" latinLnBrk="0" hangingPunct="1">
        <a:spcBef>
          <a:spcPct val="20000"/>
        </a:spcBef>
        <a:buFont typeface="Arial"/>
        <a:buChar char="•"/>
        <a:defRPr sz="6900" kern="1200">
          <a:solidFill>
            <a:schemeClr val="tx1"/>
          </a:solidFill>
          <a:latin typeface="+mn-lt"/>
          <a:ea typeface="+mn-ea"/>
          <a:cs typeface="+mn-cs"/>
        </a:defRPr>
      </a:lvl8pPr>
      <a:lvl9pPr marL="13322409" indent="-783671" algn="l" defTabSz="1567342" rtl="0" eaLnBrk="1" latinLnBrk="0" hangingPunct="1">
        <a:spcBef>
          <a:spcPct val="20000"/>
        </a:spcBef>
        <a:buFont typeface="Arial"/>
        <a:buChar char="•"/>
        <a:defRPr sz="6900" kern="1200">
          <a:solidFill>
            <a:schemeClr val="tx1"/>
          </a:solidFill>
          <a:latin typeface="+mn-lt"/>
          <a:ea typeface="+mn-ea"/>
          <a:cs typeface="+mn-cs"/>
        </a:defRPr>
      </a:lvl9pPr>
    </p:bodyStyle>
    <p:otherStyle>
      <a:defPPr>
        <a:defRPr lang="en-US"/>
      </a:defPPr>
      <a:lvl1pPr marL="0" algn="l" defTabSz="1567342" rtl="0" eaLnBrk="1" latinLnBrk="0" hangingPunct="1">
        <a:defRPr sz="6200" kern="1200">
          <a:solidFill>
            <a:schemeClr val="tx1"/>
          </a:solidFill>
          <a:latin typeface="+mn-lt"/>
          <a:ea typeface="+mn-ea"/>
          <a:cs typeface="+mn-cs"/>
        </a:defRPr>
      </a:lvl1pPr>
      <a:lvl2pPr marL="1567342" algn="l" defTabSz="1567342" rtl="0" eaLnBrk="1" latinLnBrk="0" hangingPunct="1">
        <a:defRPr sz="6200" kern="1200">
          <a:solidFill>
            <a:schemeClr val="tx1"/>
          </a:solidFill>
          <a:latin typeface="+mn-lt"/>
          <a:ea typeface="+mn-ea"/>
          <a:cs typeface="+mn-cs"/>
        </a:defRPr>
      </a:lvl2pPr>
      <a:lvl3pPr marL="3134684" algn="l" defTabSz="1567342" rtl="0" eaLnBrk="1" latinLnBrk="0" hangingPunct="1">
        <a:defRPr sz="6200" kern="1200">
          <a:solidFill>
            <a:schemeClr val="tx1"/>
          </a:solidFill>
          <a:latin typeface="+mn-lt"/>
          <a:ea typeface="+mn-ea"/>
          <a:cs typeface="+mn-cs"/>
        </a:defRPr>
      </a:lvl3pPr>
      <a:lvl4pPr marL="4702027" algn="l" defTabSz="1567342" rtl="0" eaLnBrk="1" latinLnBrk="0" hangingPunct="1">
        <a:defRPr sz="6200" kern="1200">
          <a:solidFill>
            <a:schemeClr val="tx1"/>
          </a:solidFill>
          <a:latin typeface="+mn-lt"/>
          <a:ea typeface="+mn-ea"/>
          <a:cs typeface="+mn-cs"/>
        </a:defRPr>
      </a:lvl4pPr>
      <a:lvl5pPr marL="6269369" algn="l" defTabSz="1567342" rtl="0" eaLnBrk="1" latinLnBrk="0" hangingPunct="1">
        <a:defRPr sz="6200" kern="1200">
          <a:solidFill>
            <a:schemeClr val="tx1"/>
          </a:solidFill>
          <a:latin typeface="+mn-lt"/>
          <a:ea typeface="+mn-ea"/>
          <a:cs typeface="+mn-cs"/>
        </a:defRPr>
      </a:lvl5pPr>
      <a:lvl6pPr marL="7836711" algn="l" defTabSz="1567342" rtl="0" eaLnBrk="1" latinLnBrk="0" hangingPunct="1">
        <a:defRPr sz="6200" kern="1200">
          <a:solidFill>
            <a:schemeClr val="tx1"/>
          </a:solidFill>
          <a:latin typeface="+mn-lt"/>
          <a:ea typeface="+mn-ea"/>
          <a:cs typeface="+mn-cs"/>
        </a:defRPr>
      </a:lvl6pPr>
      <a:lvl7pPr marL="9404053" algn="l" defTabSz="1567342" rtl="0" eaLnBrk="1" latinLnBrk="0" hangingPunct="1">
        <a:defRPr sz="6200" kern="1200">
          <a:solidFill>
            <a:schemeClr val="tx1"/>
          </a:solidFill>
          <a:latin typeface="+mn-lt"/>
          <a:ea typeface="+mn-ea"/>
          <a:cs typeface="+mn-cs"/>
        </a:defRPr>
      </a:lvl7pPr>
      <a:lvl8pPr marL="10971395" algn="l" defTabSz="1567342" rtl="0" eaLnBrk="1" latinLnBrk="0" hangingPunct="1">
        <a:defRPr sz="6200" kern="1200">
          <a:solidFill>
            <a:schemeClr val="tx1"/>
          </a:solidFill>
          <a:latin typeface="+mn-lt"/>
          <a:ea typeface="+mn-ea"/>
          <a:cs typeface="+mn-cs"/>
        </a:defRPr>
      </a:lvl8pPr>
      <a:lvl9pPr marL="12538739" algn="l" defTabSz="1567342"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tiff"/><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30" name="Rectangle 29"/>
          <p:cNvSpPr/>
          <p:nvPr/>
        </p:nvSpPr>
        <p:spPr>
          <a:xfrm>
            <a:off x="32391582" y="0"/>
            <a:ext cx="517358" cy="21945600"/>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 name="Rectangle 1"/>
          <p:cNvSpPr/>
          <p:nvPr/>
        </p:nvSpPr>
        <p:spPr>
          <a:xfrm>
            <a:off x="0" y="1"/>
            <a:ext cx="423195" cy="21945600"/>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3" name="Rectangle 2"/>
          <p:cNvSpPr/>
          <p:nvPr/>
        </p:nvSpPr>
        <p:spPr>
          <a:xfrm>
            <a:off x="22809314" y="1"/>
            <a:ext cx="9794135" cy="4102181"/>
          </a:xfrm>
          <a:prstGeom prst="rect">
            <a:avLst/>
          </a:prstGeom>
          <a:solidFill>
            <a:schemeClr val="bg1"/>
          </a:solidFill>
          <a:ln w="0">
            <a:noFill/>
          </a:ln>
          <a:effectLst>
            <a:outerShdw blurRad="40000" dist="23000" dir="5400000" rotWithShape="0">
              <a:schemeClr val="bg1">
                <a:alpha val="35000"/>
              </a:schemeClr>
            </a:outerShdw>
          </a:effectLst>
        </p:spPr>
        <p:style>
          <a:lnRef idx="1">
            <a:schemeClr val="accent1"/>
          </a:lnRef>
          <a:fillRef idx="3">
            <a:schemeClr val="accent1"/>
          </a:fillRef>
          <a:effectRef idx="2">
            <a:schemeClr val="accent1"/>
          </a:effectRef>
          <a:fontRef idx="minor">
            <a:schemeClr val="lt1"/>
          </a:fontRef>
        </p:style>
        <p:txBody>
          <a:bodyPr lIns="91430" tIns="45715" rIns="91430" bIns="45715" rtlCol="0" anchor="ctr"/>
          <a:lstStyle/>
          <a:p>
            <a:pPr algn="ctr"/>
            <a:endParaRPr lang="en-US" sz="2800" dirty="0">
              <a:solidFill>
                <a:schemeClr val="tx1"/>
              </a:solidFill>
            </a:endParaRPr>
          </a:p>
        </p:txBody>
      </p:sp>
      <p:sp>
        <p:nvSpPr>
          <p:cNvPr id="9" name="TextBox 8"/>
          <p:cNvSpPr txBox="1"/>
          <p:nvPr/>
        </p:nvSpPr>
        <p:spPr>
          <a:xfrm>
            <a:off x="423195" y="1"/>
            <a:ext cx="22386117" cy="2440187"/>
          </a:xfrm>
          <a:prstGeom prst="rect">
            <a:avLst/>
          </a:prstGeom>
          <a:solidFill>
            <a:srgbClr val="990000"/>
          </a:solidFill>
        </p:spPr>
        <p:txBody>
          <a:bodyPr wrap="square" lIns="313468" tIns="156734" rIns="313468" bIns="156734" rtlCol="0">
            <a:spAutoFit/>
          </a:bodyPr>
          <a:lstStyle/>
          <a:p>
            <a:pPr algn="ctr"/>
            <a:r>
              <a:rPr lang="en-US" sz="5400" b="1" dirty="0">
                <a:solidFill>
                  <a:schemeClr val="bg1"/>
                </a:solidFill>
              </a:rPr>
              <a:t>A Model for Statewide Deployment of CS Principles Courses</a:t>
            </a:r>
          </a:p>
          <a:p>
            <a:pPr algn="ctr"/>
            <a:r>
              <a:rPr lang="en-US" sz="3600" dirty="0" smtClean="0">
                <a:solidFill>
                  <a:schemeClr val="bg1"/>
                </a:solidFill>
              </a:rPr>
              <a:t>LONG LIST </a:t>
            </a:r>
            <a:r>
              <a:rPr lang="en-US" sz="3600" smtClean="0">
                <a:solidFill>
                  <a:schemeClr val="bg1"/>
                </a:solidFill>
              </a:rPr>
              <a:t>of names HERE</a:t>
            </a:r>
            <a:r>
              <a:rPr lang="en-US" sz="3600" dirty="0" smtClean="0">
                <a:solidFill>
                  <a:schemeClr val="bg1"/>
                </a:solidFill>
              </a:rPr>
              <a:t>!!!!</a:t>
            </a:r>
            <a:endParaRPr lang="en-US" sz="3600" dirty="0">
              <a:solidFill>
                <a:schemeClr val="bg1"/>
              </a:solidFill>
            </a:endParaRPr>
          </a:p>
          <a:p>
            <a:pPr algn="ctr"/>
            <a:r>
              <a:rPr lang="en-US" sz="4800" b="1" dirty="0">
                <a:solidFill>
                  <a:schemeClr val="bg1"/>
                </a:solidFill>
              </a:rPr>
              <a:t>http://csprinciples.cs.ua.edu</a:t>
            </a: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352612" y="341235"/>
            <a:ext cx="2327793" cy="2340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28116838" y="2721719"/>
            <a:ext cx="4259777" cy="954097"/>
          </a:xfrm>
          <a:prstGeom prst="rect">
            <a:avLst/>
          </a:prstGeom>
          <a:noFill/>
        </p:spPr>
        <p:txBody>
          <a:bodyPr wrap="square" lIns="91430" tIns="45715" rIns="91430" bIns="45715" rtlCol="0">
            <a:spAutoFit/>
          </a:bodyPr>
          <a:lstStyle/>
          <a:p>
            <a:pPr algn="ctr"/>
            <a:r>
              <a:rPr lang="en-US" sz="2800" dirty="0"/>
              <a:t>This project is supported by </a:t>
            </a:r>
            <a:br>
              <a:rPr lang="en-US" sz="2800" dirty="0"/>
            </a:br>
            <a:r>
              <a:rPr lang="en-US" sz="2800" dirty="0"/>
              <a:t>NSF Award #1240944.</a:t>
            </a:r>
          </a:p>
        </p:txBody>
      </p:sp>
      <p:sp>
        <p:nvSpPr>
          <p:cNvPr id="17" name="Rectangle 16"/>
          <p:cNvSpPr/>
          <p:nvPr/>
        </p:nvSpPr>
        <p:spPr bwMode="auto">
          <a:xfrm>
            <a:off x="16909440" y="4102216"/>
            <a:ext cx="15565270" cy="10327572"/>
          </a:xfrm>
          <a:prstGeom prst="rect">
            <a:avLst/>
          </a:prstGeom>
          <a:solidFill>
            <a:schemeClr val="bg1">
              <a:lumMod val="95000"/>
            </a:schemeClr>
          </a:solidFill>
          <a:ln w="63500" cap="flat" cmpd="sng" algn="ctr">
            <a:solidFill>
              <a:schemeClr val="bg1">
                <a:lumMod val="50000"/>
              </a:schemeClr>
            </a:solidFill>
            <a:prstDash val="solid"/>
            <a:round/>
            <a:headEnd type="none" w="med" len="med"/>
            <a:tailEnd type="none" w="med" len="med"/>
          </a:ln>
          <a:effectLst>
            <a:outerShdw blurRad="165100" dist="101600" dir="2700000" algn="tl" rotWithShape="0">
              <a:prstClr val="black">
                <a:alpha val="30000"/>
              </a:prstClr>
            </a:outerShdw>
          </a:effectLst>
        </p:spPr>
        <p:txBody>
          <a:bodyPr lIns="109717" tIns="54858" rIns="109717" bIns="54858"/>
          <a:lstStyle>
            <a:defPPr>
              <a:defRPr lang="en-US"/>
            </a:defPPr>
            <a:lvl1pPr algn="l" rtl="0" fontAlgn="base">
              <a:spcBef>
                <a:spcPct val="0"/>
              </a:spcBef>
              <a:spcAft>
                <a:spcPct val="0"/>
              </a:spcAft>
              <a:defRPr sz="11500" b="1" kern="1200">
                <a:solidFill>
                  <a:schemeClr val="tx1"/>
                </a:solidFill>
                <a:latin typeface="Arial" pitchFamily="34" charset="0"/>
                <a:ea typeface="+mn-ea"/>
                <a:cs typeface="+mn-cs"/>
              </a:defRPr>
            </a:lvl1pPr>
            <a:lvl2pPr marL="547688" indent="-90488" algn="l" rtl="0" fontAlgn="base">
              <a:spcBef>
                <a:spcPct val="0"/>
              </a:spcBef>
              <a:spcAft>
                <a:spcPct val="0"/>
              </a:spcAft>
              <a:defRPr sz="11500" b="1" kern="1200">
                <a:solidFill>
                  <a:schemeClr val="tx1"/>
                </a:solidFill>
                <a:latin typeface="Arial" pitchFamily="34" charset="0"/>
                <a:ea typeface="+mn-ea"/>
                <a:cs typeface="+mn-cs"/>
              </a:defRPr>
            </a:lvl2pPr>
            <a:lvl3pPr marL="1096963" indent="-182563" algn="l" rtl="0" fontAlgn="base">
              <a:spcBef>
                <a:spcPct val="0"/>
              </a:spcBef>
              <a:spcAft>
                <a:spcPct val="0"/>
              </a:spcAft>
              <a:defRPr sz="11500" b="1" kern="1200">
                <a:solidFill>
                  <a:schemeClr val="tx1"/>
                </a:solidFill>
                <a:latin typeface="Arial" pitchFamily="34" charset="0"/>
                <a:ea typeface="+mn-ea"/>
                <a:cs typeface="+mn-cs"/>
              </a:defRPr>
            </a:lvl3pPr>
            <a:lvl4pPr marL="1644650" indent="-273050" algn="l" rtl="0" fontAlgn="base">
              <a:spcBef>
                <a:spcPct val="0"/>
              </a:spcBef>
              <a:spcAft>
                <a:spcPct val="0"/>
              </a:spcAft>
              <a:defRPr sz="11500" b="1" kern="1200">
                <a:solidFill>
                  <a:schemeClr val="tx1"/>
                </a:solidFill>
                <a:latin typeface="Arial" pitchFamily="34" charset="0"/>
                <a:ea typeface="+mn-ea"/>
                <a:cs typeface="+mn-cs"/>
              </a:defRPr>
            </a:lvl4pPr>
            <a:lvl5pPr marL="2193925" indent="-365125" algn="l" rtl="0" fontAlgn="base">
              <a:spcBef>
                <a:spcPct val="0"/>
              </a:spcBef>
              <a:spcAft>
                <a:spcPct val="0"/>
              </a:spcAft>
              <a:defRPr sz="11500" b="1" kern="1200">
                <a:solidFill>
                  <a:schemeClr val="tx1"/>
                </a:solidFill>
                <a:latin typeface="Arial" pitchFamily="34" charset="0"/>
                <a:ea typeface="+mn-ea"/>
                <a:cs typeface="+mn-cs"/>
              </a:defRPr>
            </a:lvl5pPr>
            <a:lvl6pPr marL="2286000" algn="l" defTabSz="914400" rtl="0" eaLnBrk="1" latinLnBrk="0" hangingPunct="1">
              <a:defRPr sz="11500" b="1" kern="1200">
                <a:solidFill>
                  <a:schemeClr val="tx1"/>
                </a:solidFill>
                <a:latin typeface="Arial" pitchFamily="34" charset="0"/>
                <a:ea typeface="+mn-ea"/>
                <a:cs typeface="+mn-cs"/>
              </a:defRPr>
            </a:lvl6pPr>
            <a:lvl7pPr marL="2743200" algn="l" defTabSz="914400" rtl="0" eaLnBrk="1" latinLnBrk="0" hangingPunct="1">
              <a:defRPr sz="11500" b="1" kern="1200">
                <a:solidFill>
                  <a:schemeClr val="tx1"/>
                </a:solidFill>
                <a:latin typeface="Arial" pitchFamily="34" charset="0"/>
                <a:ea typeface="+mn-ea"/>
                <a:cs typeface="+mn-cs"/>
              </a:defRPr>
            </a:lvl7pPr>
            <a:lvl8pPr marL="3200400" algn="l" defTabSz="914400" rtl="0" eaLnBrk="1" latinLnBrk="0" hangingPunct="1">
              <a:defRPr sz="11500" b="1" kern="1200">
                <a:solidFill>
                  <a:schemeClr val="tx1"/>
                </a:solidFill>
                <a:latin typeface="Arial" pitchFamily="34" charset="0"/>
                <a:ea typeface="+mn-ea"/>
                <a:cs typeface="+mn-cs"/>
              </a:defRPr>
            </a:lvl8pPr>
            <a:lvl9pPr marL="3657600" algn="l" defTabSz="914400" rtl="0" eaLnBrk="1" latinLnBrk="0" hangingPunct="1">
              <a:defRPr sz="11500" b="1" kern="1200">
                <a:solidFill>
                  <a:schemeClr val="tx1"/>
                </a:solidFill>
                <a:latin typeface="Arial" pitchFamily="34" charset="0"/>
                <a:ea typeface="+mn-ea"/>
                <a:cs typeface="+mn-cs"/>
              </a:defRPr>
            </a:lvl9pPr>
          </a:lstStyle>
          <a:p>
            <a:pPr>
              <a:defRPr/>
            </a:pPr>
            <a:r>
              <a:rPr lang="en-US" sz="4800" cap="all" dirty="0">
                <a:ln w="9000" cmpd="sng">
                  <a:solidFill>
                    <a:schemeClr val="accent4">
                      <a:shade val="50000"/>
                      <a:satMod val="120000"/>
                    </a:schemeClr>
                  </a:solidFill>
                  <a:prstDash val="solid"/>
                </a:ln>
                <a:solidFill>
                  <a:srgbClr val="990000"/>
                </a:solidFill>
              </a:rPr>
              <a:t>CS4Alabama Logic Model</a:t>
            </a:r>
          </a:p>
        </p:txBody>
      </p:sp>
      <p:pic>
        <p:nvPicPr>
          <p:cNvPr id="21" name="Picture 44" descr="C:\Users\gray\Documents\UA Stuff\logos\CS Logo\ComputerScienceColor.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051363" y="78842"/>
            <a:ext cx="4733497" cy="17398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913050" y="2215431"/>
            <a:ext cx="5293642" cy="15290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2" name="Rectangle 21"/>
          <p:cNvSpPr/>
          <p:nvPr/>
        </p:nvSpPr>
        <p:spPr bwMode="auto">
          <a:xfrm>
            <a:off x="423196" y="4102216"/>
            <a:ext cx="16336847" cy="8603837"/>
          </a:xfrm>
          <a:prstGeom prst="rect">
            <a:avLst/>
          </a:prstGeom>
          <a:solidFill>
            <a:schemeClr val="bg1">
              <a:lumMod val="95000"/>
            </a:schemeClr>
          </a:solidFill>
          <a:ln w="63500" cap="flat" cmpd="sng" algn="ctr">
            <a:solidFill>
              <a:schemeClr val="bg1">
                <a:lumMod val="50000"/>
              </a:schemeClr>
            </a:solidFill>
            <a:prstDash val="solid"/>
            <a:round/>
            <a:headEnd type="none" w="med" len="med"/>
            <a:tailEnd type="none" w="med" len="med"/>
          </a:ln>
          <a:effectLst>
            <a:outerShdw blurRad="165100" dist="101600" dir="2700000" algn="tl" rotWithShape="0">
              <a:prstClr val="black">
                <a:alpha val="30000"/>
              </a:prstClr>
            </a:outerShdw>
          </a:effectLst>
        </p:spPr>
        <p:txBody>
          <a:bodyPr lIns="109717" tIns="54858" rIns="109717" bIns="54858"/>
          <a:lstStyle>
            <a:defPPr>
              <a:defRPr lang="en-US"/>
            </a:defPPr>
            <a:lvl1pPr algn="l" rtl="0" fontAlgn="base">
              <a:spcBef>
                <a:spcPct val="0"/>
              </a:spcBef>
              <a:spcAft>
                <a:spcPct val="0"/>
              </a:spcAft>
              <a:defRPr sz="11500" b="1" kern="1200">
                <a:solidFill>
                  <a:schemeClr val="tx1"/>
                </a:solidFill>
                <a:latin typeface="Arial" pitchFamily="34" charset="0"/>
                <a:ea typeface="+mn-ea"/>
                <a:cs typeface="+mn-cs"/>
              </a:defRPr>
            </a:lvl1pPr>
            <a:lvl2pPr marL="547688" indent="-90488" algn="l" rtl="0" fontAlgn="base">
              <a:spcBef>
                <a:spcPct val="0"/>
              </a:spcBef>
              <a:spcAft>
                <a:spcPct val="0"/>
              </a:spcAft>
              <a:defRPr sz="11500" b="1" kern="1200">
                <a:solidFill>
                  <a:schemeClr val="tx1"/>
                </a:solidFill>
                <a:latin typeface="Arial" pitchFamily="34" charset="0"/>
                <a:ea typeface="+mn-ea"/>
                <a:cs typeface="+mn-cs"/>
              </a:defRPr>
            </a:lvl2pPr>
            <a:lvl3pPr marL="1096963" indent="-182563" algn="l" rtl="0" fontAlgn="base">
              <a:spcBef>
                <a:spcPct val="0"/>
              </a:spcBef>
              <a:spcAft>
                <a:spcPct val="0"/>
              </a:spcAft>
              <a:defRPr sz="11500" b="1" kern="1200">
                <a:solidFill>
                  <a:schemeClr val="tx1"/>
                </a:solidFill>
                <a:latin typeface="Arial" pitchFamily="34" charset="0"/>
                <a:ea typeface="+mn-ea"/>
                <a:cs typeface="+mn-cs"/>
              </a:defRPr>
            </a:lvl3pPr>
            <a:lvl4pPr marL="1644650" indent="-273050" algn="l" rtl="0" fontAlgn="base">
              <a:spcBef>
                <a:spcPct val="0"/>
              </a:spcBef>
              <a:spcAft>
                <a:spcPct val="0"/>
              </a:spcAft>
              <a:defRPr sz="11500" b="1" kern="1200">
                <a:solidFill>
                  <a:schemeClr val="tx1"/>
                </a:solidFill>
                <a:latin typeface="Arial" pitchFamily="34" charset="0"/>
                <a:ea typeface="+mn-ea"/>
                <a:cs typeface="+mn-cs"/>
              </a:defRPr>
            </a:lvl4pPr>
            <a:lvl5pPr marL="2193925" indent="-365125" algn="l" rtl="0" fontAlgn="base">
              <a:spcBef>
                <a:spcPct val="0"/>
              </a:spcBef>
              <a:spcAft>
                <a:spcPct val="0"/>
              </a:spcAft>
              <a:defRPr sz="11500" b="1" kern="1200">
                <a:solidFill>
                  <a:schemeClr val="tx1"/>
                </a:solidFill>
                <a:latin typeface="Arial" pitchFamily="34" charset="0"/>
                <a:ea typeface="+mn-ea"/>
                <a:cs typeface="+mn-cs"/>
              </a:defRPr>
            </a:lvl5pPr>
            <a:lvl6pPr marL="2286000" algn="l" defTabSz="914400" rtl="0" eaLnBrk="1" latinLnBrk="0" hangingPunct="1">
              <a:defRPr sz="11500" b="1" kern="1200">
                <a:solidFill>
                  <a:schemeClr val="tx1"/>
                </a:solidFill>
                <a:latin typeface="Arial" pitchFamily="34" charset="0"/>
                <a:ea typeface="+mn-ea"/>
                <a:cs typeface="+mn-cs"/>
              </a:defRPr>
            </a:lvl6pPr>
            <a:lvl7pPr marL="2743200" algn="l" defTabSz="914400" rtl="0" eaLnBrk="1" latinLnBrk="0" hangingPunct="1">
              <a:defRPr sz="11500" b="1" kern="1200">
                <a:solidFill>
                  <a:schemeClr val="tx1"/>
                </a:solidFill>
                <a:latin typeface="Arial" pitchFamily="34" charset="0"/>
                <a:ea typeface="+mn-ea"/>
                <a:cs typeface="+mn-cs"/>
              </a:defRPr>
            </a:lvl7pPr>
            <a:lvl8pPr marL="3200400" algn="l" defTabSz="914400" rtl="0" eaLnBrk="1" latinLnBrk="0" hangingPunct="1">
              <a:defRPr sz="11500" b="1" kern="1200">
                <a:solidFill>
                  <a:schemeClr val="tx1"/>
                </a:solidFill>
                <a:latin typeface="Arial" pitchFamily="34" charset="0"/>
                <a:ea typeface="+mn-ea"/>
                <a:cs typeface="+mn-cs"/>
              </a:defRPr>
            </a:lvl8pPr>
            <a:lvl9pPr marL="3657600" algn="l" defTabSz="914400" rtl="0" eaLnBrk="1" latinLnBrk="0" hangingPunct="1">
              <a:defRPr sz="11500" b="1" kern="1200">
                <a:solidFill>
                  <a:schemeClr val="tx1"/>
                </a:solidFill>
                <a:latin typeface="Arial" pitchFamily="34" charset="0"/>
                <a:ea typeface="+mn-ea"/>
                <a:cs typeface="+mn-cs"/>
              </a:defRPr>
            </a:lvl9pPr>
          </a:lstStyle>
          <a:p>
            <a:pPr>
              <a:defRPr/>
            </a:pPr>
            <a:r>
              <a:rPr lang="en-US" sz="4800" cap="all" dirty="0">
                <a:ln w="9000" cmpd="sng">
                  <a:solidFill>
                    <a:schemeClr val="accent4">
                      <a:shade val="50000"/>
                      <a:satMod val="120000"/>
                    </a:schemeClr>
                  </a:solidFill>
                  <a:prstDash val="solid"/>
                </a:ln>
                <a:solidFill>
                  <a:srgbClr val="990000"/>
                </a:solidFill>
              </a:rPr>
              <a:t>Motivation and project goals</a:t>
            </a:r>
          </a:p>
        </p:txBody>
      </p:sp>
      <p:sp>
        <p:nvSpPr>
          <p:cNvPr id="23" name="Rectangle 22"/>
          <p:cNvSpPr/>
          <p:nvPr/>
        </p:nvSpPr>
        <p:spPr bwMode="auto">
          <a:xfrm>
            <a:off x="423195" y="13005801"/>
            <a:ext cx="16336847" cy="8939799"/>
          </a:xfrm>
          <a:prstGeom prst="rect">
            <a:avLst/>
          </a:prstGeom>
          <a:solidFill>
            <a:schemeClr val="bg1">
              <a:lumMod val="95000"/>
            </a:schemeClr>
          </a:solidFill>
          <a:ln w="63500" cap="flat" cmpd="sng" algn="ctr">
            <a:solidFill>
              <a:schemeClr val="bg1">
                <a:lumMod val="50000"/>
              </a:schemeClr>
            </a:solidFill>
            <a:prstDash val="solid"/>
            <a:round/>
            <a:headEnd type="none" w="med" len="med"/>
            <a:tailEnd type="none" w="med" len="med"/>
          </a:ln>
          <a:effectLst>
            <a:outerShdw blurRad="165100" dist="101600" dir="2700000" algn="tl" rotWithShape="0">
              <a:prstClr val="black">
                <a:alpha val="30000"/>
              </a:prstClr>
            </a:outerShdw>
          </a:effectLst>
        </p:spPr>
        <p:txBody>
          <a:bodyPr lIns="109717" tIns="54858" rIns="109717" bIns="54858"/>
          <a:lstStyle>
            <a:defPPr>
              <a:defRPr lang="en-US"/>
            </a:defPPr>
            <a:lvl1pPr algn="l" rtl="0" fontAlgn="base">
              <a:spcBef>
                <a:spcPct val="0"/>
              </a:spcBef>
              <a:spcAft>
                <a:spcPct val="0"/>
              </a:spcAft>
              <a:defRPr sz="11500" b="1" kern="1200">
                <a:solidFill>
                  <a:schemeClr val="tx1"/>
                </a:solidFill>
                <a:latin typeface="Arial" pitchFamily="34" charset="0"/>
                <a:ea typeface="+mn-ea"/>
                <a:cs typeface="+mn-cs"/>
              </a:defRPr>
            </a:lvl1pPr>
            <a:lvl2pPr marL="547688" indent="-90488" algn="l" rtl="0" fontAlgn="base">
              <a:spcBef>
                <a:spcPct val="0"/>
              </a:spcBef>
              <a:spcAft>
                <a:spcPct val="0"/>
              </a:spcAft>
              <a:defRPr sz="11500" b="1" kern="1200">
                <a:solidFill>
                  <a:schemeClr val="tx1"/>
                </a:solidFill>
                <a:latin typeface="Arial" pitchFamily="34" charset="0"/>
                <a:ea typeface="+mn-ea"/>
                <a:cs typeface="+mn-cs"/>
              </a:defRPr>
            </a:lvl2pPr>
            <a:lvl3pPr marL="1096963" indent="-182563" algn="l" rtl="0" fontAlgn="base">
              <a:spcBef>
                <a:spcPct val="0"/>
              </a:spcBef>
              <a:spcAft>
                <a:spcPct val="0"/>
              </a:spcAft>
              <a:defRPr sz="11500" b="1" kern="1200">
                <a:solidFill>
                  <a:schemeClr val="tx1"/>
                </a:solidFill>
                <a:latin typeface="Arial" pitchFamily="34" charset="0"/>
                <a:ea typeface="+mn-ea"/>
                <a:cs typeface="+mn-cs"/>
              </a:defRPr>
            </a:lvl3pPr>
            <a:lvl4pPr marL="1644650" indent="-273050" algn="l" rtl="0" fontAlgn="base">
              <a:spcBef>
                <a:spcPct val="0"/>
              </a:spcBef>
              <a:spcAft>
                <a:spcPct val="0"/>
              </a:spcAft>
              <a:defRPr sz="11500" b="1" kern="1200">
                <a:solidFill>
                  <a:schemeClr val="tx1"/>
                </a:solidFill>
                <a:latin typeface="Arial" pitchFamily="34" charset="0"/>
                <a:ea typeface="+mn-ea"/>
                <a:cs typeface="+mn-cs"/>
              </a:defRPr>
            </a:lvl4pPr>
            <a:lvl5pPr marL="2193925" indent="-365125" algn="l" rtl="0" fontAlgn="base">
              <a:spcBef>
                <a:spcPct val="0"/>
              </a:spcBef>
              <a:spcAft>
                <a:spcPct val="0"/>
              </a:spcAft>
              <a:defRPr sz="11500" b="1" kern="1200">
                <a:solidFill>
                  <a:schemeClr val="tx1"/>
                </a:solidFill>
                <a:latin typeface="Arial" pitchFamily="34" charset="0"/>
                <a:ea typeface="+mn-ea"/>
                <a:cs typeface="+mn-cs"/>
              </a:defRPr>
            </a:lvl5pPr>
            <a:lvl6pPr marL="2286000" algn="l" defTabSz="914400" rtl="0" eaLnBrk="1" latinLnBrk="0" hangingPunct="1">
              <a:defRPr sz="11500" b="1" kern="1200">
                <a:solidFill>
                  <a:schemeClr val="tx1"/>
                </a:solidFill>
                <a:latin typeface="Arial" pitchFamily="34" charset="0"/>
                <a:ea typeface="+mn-ea"/>
                <a:cs typeface="+mn-cs"/>
              </a:defRPr>
            </a:lvl6pPr>
            <a:lvl7pPr marL="2743200" algn="l" defTabSz="914400" rtl="0" eaLnBrk="1" latinLnBrk="0" hangingPunct="1">
              <a:defRPr sz="11500" b="1" kern="1200">
                <a:solidFill>
                  <a:schemeClr val="tx1"/>
                </a:solidFill>
                <a:latin typeface="Arial" pitchFamily="34" charset="0"/>
                <a:ea typeface="+mn-ea"/>
                <a:cs typeface="+mn-cs"/>
              </a:defRPr>
            </a:lvl7pPr>
            <a:lvl8pPr marL="3200400" algn="l" defTabSz="914400" rtl="0" eaLnBrk="1" latinLnBrk="0" hangingPunct="1">
              <a:defRPr sz="11500" b="1" kern="1200">
                <a:solidFill>
                  <a:schemeClr val="tx1"/>
                </a:solidFill>
                <a:latin typeface="Arial" pitchFamily="34" charset="0"/>
                <a:ea typeface="+mn-ea"/>
                <a:cs typeface="+mn-cs"/>
              </a:defRPr>
            </a:lvl8pPr>
            <a:lvl9pPr marL="3657600" algn="l" defTabSz="914400" rtl="0" eaLnBrk="1" latinLnBrk="0" hangingPunct="1">
              <a:defRPr sz="11500" b="1" kern="1200">
                <a:solidFill>
                  <a:schemeClr val="tx1"/>
                </a:solidFill>
                <a:latin typeface="Arial" pitchFamily="34" charset="0"/>
                <a:ea typeface="+mn-ea"/>
                <a:cs typeface="+mn-cs"/>
              </a:defRPr>
            </a:lvl9pPr>
          </a:lstStyle>
          <a:p>
            <a:pPr>
              <a:defRPr/>
            </a:pPr>
            <a:r>
              <a:rPr lang="en-US" sz="4800" cap="all" dirty="0">
                <a:ln w="9000" cmpd="sng">
                  <a:solidFill>
                    <a:schemeClr val="accent4">
                      <a:shade val="50000"/>
                      <a:satMod val="120000"/>
                    </a:schemeClr>
                  </a:solidFill>
                  <a:prstDash val="solid"/>
                </a:ln>
                <a:solidFill>
                  <a:srgbClr val="990000"/>
                </a:solidFill>
              </a:rPr>
              <a:t>Activities and implementation details</a:t>
            </a:r>
          </a:p>
        </p:txBody>
      </p:sp>
      <p:sp>
        <p:nvSpPr>
          <p:cNvPr id="24" name="Rectangle 23"/>
          <p:cNvSpPr/>
          <p:nvPr/>
        </p:nvSpPr>
        <p:spPr bwMode="auto">
          <a:xfrm>
            <a:off x="16909440" y="14782801"/>
            <a:ext cx="15565270" cy="7162799"/>
          </a:xfrm>
          <a:prstGeom prst="rect">
            <a:avLst/>
          </a:prstGeom>
          <a:solidFill>
            <a:schemeClr val="bg1">
              <a:lumMod val="95000"/>
            </a:schemeClr>
          </a:solidFill>
          <a:ln w="63500" cap="flat" cmpd="sng" algn="ctr">
            <a:solidFill>
              <a:schemeClr val="bg1">
                <a:lumMod val="50000"/>
              </a:schemeClr>
            </a:solidFill>
            <a:prstDash val="solid"/>
            <a:round/>
            <a:headEnd type="none" w="med" len="med"/>
            <a:tailEnd type="none" w="med" len="med"/>
          </a:ln>
          <a:effectLst>
            <a:outerShdw blurRad="165100" dist="101600" dir="2700000" algn="tl" rotWithShape="0">
              <a:prstClr val="black">
                <a:alpha val="30000"/>
              </a:prstClr>
            </a:outerShdw>
          </a:effectLst>
        </p:spPr>
        <p:txBody>
          <a:bodyPr lIns="109717" tIns="54858" rIns="109717" bIns="54858"/>
          <a:lstStyle>
            <a:defPPr>
              <a:defRPr lang="en-US"/>
            </a:defPPr>
            <a:lvl1pPr algn="l" rtl="0" fontAlgn="base">
              <a:spcBef>
                <a:spcPct val="0"/>
              </a:spcBef>
              <a:spcAft>
                <a:spcPct val="0"/>
              </a:spcAft>
              <a:defRPr sz="11500" b="1" kern="1200">
                <a:solidFill>
                  <a:schemeClr val="tx1"/>
                </a:solidFill>
                <a:latin typeface="Arial" pitchFamily="34" charset="0"/>
                <a:ea typeface="+mn-ea"/>
                <a:cs typeface="+mn-cs"/>
              </a:defRPr>
            </a:lvl1pPr>
            <a:lvl2pPr marL="547688" indent="-90488" algn="l" rtl="0" fontAlgn="base">
              <a:spcBef>
                <a:spcPct val="0"/>
              </a:spcBef>
              <a:spcAft>
                <a:spcPct val="0"/>
              </a:spcAft>
              <a:defRPr sz="11500" b="1" kern="1200">
                <a:solidFill>
                  <a:schemeClr val="tx1"/>
                </a:solidFill>
                <a:latin typeface="Arial" pitchFamily="34" charset="0"/>
                <a:ea typeface="+mn-ea"/>
                <a:cs typeface="+mn-cs"/>
              </a:defRPr>
            </a:lvl2pPr>
            <a:lvl3pPr marL="1096963" indent="-182563" algn="l" rtl="0" fontAlgn="base">
              <a:spcBef>
                <a:spcPct val="0"/>
              </a:spcBef>
              <a:spcAft>
                <a:spcPct val="0"/>
              </a:spcAft>
              <a:defRPr sz="11500" b="1" kern="1200">
                <a:solidFill>
                  <a:schemeClr val="tx1"/>
                </a:solidFill>
                <a:latin typeface="Arial" pitchFamily="34" charset="0"/>
                <a:ea typeface="+mn-ea"/>
                <a:cs typeface="+mn-cs"/>
              </a:defRPr>
            </a:lvl3pPr>
            <a:lvl4pPr marL="1644650" indent="-273050" algn="l" rtl="0" fontAlgn="base">
              <a:spcBef>
                <a:spcPct val="0"/>
              </a:spcBef>
              <a:spcAft>
                <a:spcPct val="0"/>
              </a:spcAft>
              <a:defRPr sz="11500" b="1" kern="1200">
                <a:solidFill>
                  <a:schemeClr val="tx1"/>
                </a:solidFill>
                <a:latin typeface="Arial" pitchFamily="34" charset="0"/>
                <a:ea typeface="+mn-ea"/>
                <a:cs typeface="+mn-cs"/>
              </a:defRPr>
            </a:lvl4pPr>
            <a:lvl5pPr marL="2193925" indent="-365125" algn="l" rtl="0" fontAlgn="base">
              <a:spcBef>
                <a:spcPct val="0"/>
              </a:spcBef>
              <a:spcAft>
                <a:spcPct val="0"/>
              </a:spcAft>
              <a:defRPr sz="11500" b="1" kern="1200">
                <a:solidFill>
                  <a:schemeClr val="tx1"/>
                </a:solidFill>
                <a:latin typeface="Arial" pitchFamily="34" charset="0"/>
                <a:ea typeface="+mn-ea"/>
                <a:cs typeface="+mn-cs"/>
              </a:defRPr>
            </a:lvl5pPr>
            <a:lvl6pPr marL="2286000" algn="l" defTabSz="914400" rtl="0" eaLnBrk="1" latinLnBrk="0" hangingPunct="1">
              <a:defRPr sz="11500" b="1" kern="1200">
                <a:solidFill>
                  <a:schemeClr val="tx1"/>
                </a:solidFill>
                <a:latin typeface="Arial" pitchFamily="34" charset="0"/>
                <a:ea typeface="+mn-ea"/>
                <a:cs typeface="+mn-cs"/>
              </a:defRPr>
            </a:lvl6pPr>
            <a:lvl7pPr marL="2743200" algn="l" defTabSz="914400" rtl="0" eaLnBrk="1" latinLnBrk="0" hangingPunct="1">
              <a:defRPr sz="11500" b="1" kern="1200">
                <a:solidFill>
                  <a:schemeClr val="tx1"/>
                </a:solidFill>
                <a:latin typeface="Arial" pitchFamily="34" charset="0"/>
                <a:ea typeface="+mn-ea"/>
                <a:cs typeface="+mn-cs"/>
              </a:defRPr>
            </a:lvl7pPr>
            <a:lvl8pPr marL="3200400" algn="l" defTabSz="914400" rtl="0" eaLnBrk="1" latinLnBrk="0" hangingPunct="1">
              <a:defRPr sz="11500" b="1" kern="1200">
                <a:solidFill>
                  <a:schemeClr val="tx1"/>
                </a:solidFill>
                <a:latin typeface="Arial" pitchFamily="34" charset="0"/>
                <a:ea typeface="+mn-ea"/>
                <a:cs typeface="+mn-cs"/>
              </a:defRPr>
            </a:lvl8pPr>
            <a:lvl9pPr marL="3657600" algn="l" defTabSz="914400" rtl="0" eaLnBrk="1" latinLnBrk="0" hangingPunct="1">
              <a:defRPr sz="11500" b="1" kern="1200">
                <a:solidFill>
                  <a:schemeClr val="tx1"/>
                </a:solidFill>
                <a:latin typeface="Arial" pitchFamily="34" charset="0"/>
                <a:ea typeface="+mn-ea"/>
                <a:cs typeface="+mn-cs"/>
              </a:defRPr>
            </a:lvl9pPr>
          </a:lstStyle>
          <a:p>
            <a:pPr>
              <a:defRPr/>
            </a:pPr>
            <a:r>
              <a:rPr lang="en-US" sz="4800" cap="all" dirty="0">
                <a:ln w="9000" cmpd="sng">
                  <a:solidFill>
                    <a:schemeClr val="accent4">
                      <a:shade val="50000"/>
                      <a:satMod val="120000"/>
                    </a:schemeClr>
                  </a:solidFill>
                  <a:prstDash val="solid"/>
                </a:ln>
                <a:solidFill>
                  <a:srgbClr val="990000"/>
                </a:solidFill>
              </a:rPr>
              <a:t>Initial evaluation results</a:t>
            </a:r>
          </a:p>
        </p:txBody>
      </p:sp>
      <p:sp>
        <p:nvSpPr>
          <p:cNvPr id="8" name="TextBox 7"/>
          <p:cNvSpPr txBox="1"/>
          <p:nvPr/>
        </p:nvSpPr>
        <p:spPr>
          <a:xfrm>
            <a:off x="618317" y="4782342"/>
            <a:ext cx="6197600" cy="646321"/>
          </a:xfrm>
          <a:prstGeom prst="rect">
            <a:avLst/>
          </a:prstGeom>
          <a:noFill/>
        </p:spPr>
        <p:txBody>
          <a:bodyPr wrap="square" lIns="91430" tIns="45715" rIns="91430" bIns="45715" rtlCol="0">
            <a:spAutoFit/>
          </a:bodyPr>
          <a:lstStyle/>
          <a:p>
            <a:r>
              <a:rPr lang="en-US" sz="3600" b="1" u="sng" dirty="0"/>
              <a:t>Motivation and Background</a:t>
            </a:r>
          </a:p>
        </p:txBody>
      </p:sp>
      <p:sp>
        <p:nvSpPr>
          <p:cNvPr id="10" name="TextBox 9"/>
          <p:cNvSpPr txBox="1"/>
          <p:nvPr/>
        </p:nvSpPr>
        <p:spPr>
          <a:xfrm>
            <a:off x="618316" y="5380181"/>
            <a:ext cx="15662755" cy="4031863"/>
          </a:xfrm>
          <a:prstGeom prst="rect">
            <a:avLst/>
          </a:prstGeom>
          <a:noFill/>
        </p:spPr>
        <p:txBody>
          <a:bodyPr wrap="square" lIns="91430" tIns="45715" rIns="91430" bIns="45715" rtlCol="0">
            <a:spAutoFit/>
          </a:bodyPr>
          <a:lstStyle/>
          <a:p>
            <a:pPr marL="228576" indent="-228576" algn="just">
              <a:buFont typeface="Arial" pitchFamily="34" charset="0"/>
              <a:buChar char="•"/>
            </a:pPr>
            <a:r>
              <a:rPr lang="en-US" sz="3200" dirty="0"/>
              <a:t>Alabama participation in AP CS A traditionally low (&lt;100 students per year over past 5 years)</a:t>
            </a:r>
          </a:p>
          <a:p>
            <a:pPr marL="228576" indent="-228576" algn="just">
              <a:buFont typeface="Arial" pitchFamily="34" charset="0"/>
              <a:buChar char="•"/>
            </a:pPr>
            <a:r>
              <a:rPr lang="en-US" sz="3200" dirty="0"/>
              <a:t>Yet, clusters of national tech leadership (Huntsville #4 in USA, per capita, in STEM workers)</a:t>
            </a:r>
          </a:p>
          <a:p>
            <a:pPr marL="228576" indent="-228576" algn="just">
              <a:buFont typeface="Arial" pitchFamily="34" charset="0"/>
              <a:buChar char="•"/>
            </a:pPr>
            <a:r>
              <a:rPr lang="en-US" sz="3200" dirty="0"/>
              <a:t>Successful AP Training and Incentive Program across Alabama high schools, as implemented by A+ College Ready as part of the National Math and Science Initiative: </a:t>
            </a:r>
          </a:p>
          <a:p>
            <a:pPr marL="680965" lvl="1" indent="-7937" algn="just"/>
            <a:r>
              <a:rPr lang="en-US" sz="3200" i="1" dirty="0"/>
              <a:t>Alabama’s success in improving AP math, science and English scores from 2008-2011 for both all students and minority students leads the nation (% increase in qualifying scores).</a:t>
            </a:r>
          </a:p>
          <a:p>
            <a:pPr marL="228576" indent="-228576" algn="just">
              <a:buFont typeface="Arial" pitchFamily="34" charset="0"/>
              <a:buChar char="•"/>
            </a:pPr>
            <a:r>
              <a:rPr lang="en-US" sz="3200" dirty="0"/>
              <a:t>University of Alabama participation as an NSF/College Board  CS Principles Pilot Site (Pilot II-IV); sharing of results with southeast teachers through Google CS4HS support</a:t>
            </a:r>
            <a:endParaRPr lang="en-US" sz="3200" i="1" dirty="0"/>
          </a:p>
        </p:txBody>
      </p:sp>
      <p:sp>
        <p:nvSpPr>
          <p:cNvPr id="25" name="TextBox 24"/>
          <p:cNvSpPr txBox="1"/>
          <p:nvPr/>
        </p:nvSpPr>
        <p:spPr>
          <a:xfrm>
            <a:off x="595457" y="9362178"/>
            <a:ext cx="6197600" cy="646321"/>
          </a:xfrm>
          <a:prstGeom prst="rect">
            <a:avLst/>
          </a:prstGeom>
          <a:noFill/>
        </p:spPr>
        <p:txBody>
          <a:bodyPr wrap="square" lIns="91430" tIns="45715" rIns="91430" bIns="45715" rtlCol="0">
            <a:spAutoFit/>
          </a:bodyPr>
          <a:lstStyle/>
          <a:p>
            <a:r>
              <a:rPr lang="en-US" sz="3600" b="1" u="sng" dirty="0"/>
              <a:t>Project Goals and Scope</a:t>
            </a:r>
          </a:p>
        </p:txBody>
      </p:sp>
      <p:sp>
        <p:nvSpPr>
          <p:cNvPr id="26" name="TextBox 25"/>
          <p:cNvSpPr txBox="1"/>
          <p:nvPr/>
        </p:nvSpPr>
        <p:spPr>
          <a:xfrm>
            <a:off x="661497" y="10000857"/>
            <a:ext cx="15793746" cy="2554535"/>
          </a:xfrm>
          <a:prstGeom prst="rect">
            <a:avLst/>
          </a:prstGeom>
          <a:noFill/>
        </p:spPr>
        <p:txBody>
          <a:bodyPr wrap="square" lIns="91430" tIns="45715" rIns="91430" bIns="45715" rtlCol="0">
            <a:spAutoFit/>
          </a:bodyPr>
          <a:lstStyle/>
          <a:p>
            <a:pPr marL="228576" indent="-228576" algn="just">
              <a:buFont typeface="Arial" pitchFamily="34" charset="0"/>
              <a:buChar char="•"/>
            </a:pPr>
            <a:r>
              <a:rPr lang="en-US" sz="3200" dirty="0"/>
              <a:t>Train 50 high school teachers through extended Professional Development (beyond 1-week APSI) over a three-year period, while introducing 2,500 students to CS Principles content</a:t>
            </a:r>
          </a:p>
          <a:p>
            <a:pPr marL="228576" indent="-228576">
              <a:buFont typeface="Arial" pitchFamily="34" charset="0"/>
              <a:buChar char="•"/>
            </a:pPr>
            <a:r>
              <a:rPr lang="en-US" sz="3200" dirty="0"/>
              <a:t>Sustainability and scalability through leverage and continued adoption of A+ College Ready</a:t>
            </a:r>
          </a:p>
          <a:p>
            <a:pPr marL="228576" indent="-228576">
              <a:buFont typeface="Arial" pitchFamily="34" charset="0"/>
              <a:buChar char="•"/>
            </a:pPr>
            <a:r>
              <a:rPr lang="en-US" sz="3200" dirty="0"/>
              <a:t>Broadening participation through open access to AP courses using the NMSI model</a:t>
            </a:r>
          </a:p>
          <a:p>
            <a:pPr marL="228576" indent="-228576">
              <a:buFont typeface="Arial" pitchFamily="34" charset="0"/>
              <a:buChar char="•"/>
            </a:pPr>
            <a:r>
              <a:rPr lang="en-US" sz="3200" dirty="0"/>
              <a:t>Dissemination of curricular materials and results of evaluation assessments to support PD</a:t>
            </a:r>
          </a:p>
        </p:txBody>
      </p:sp>
      <p:sp>
        <p:nvSpPr>
          <p:cNvPr id="11" name="TextBox 10"/>
          <p:cNvSpPr txBox="1"/>
          <p:nvPr/>
        </p:nvSpPr>
        <p:spPr>
          <a:xfrm>
            <a:off x="614352" y="13836834"/>
            <a:ext cx="15840891" cy="3046978"/>
          </a:xfrm>
          <a:prstGeom prst="rect">
            <a:avLst/>
          </a:prstGeom>
          <a:noFill/>
        </p:spPr>
        <p:txBody>
          <a:bodyPr wrap="square" lIns="91430" tIns="45715" rIns="91430" bIns="45715" rtlCol="0">
            <a:spAutoFit/>
          </a:bodyPr>
          <a:lstStyle/>
          <a:p>
            <a:pPr algn="just"/>
            <a:r>
              <a:rPr lang="en-US" sz="3200" dirty="0"/>
              <a:t>The project is driven by the following core activities: 1) Master Teacher mentoring and vertical teaming using face-to-face and online collaboration; 2) Open enrollment to increase diversity of participation; 3) Rigorous course content for year-long professional development; 4) Student mentoring through weekend skills development; 5) Incentives for teachers and students.</a:t>
            </a:r>
          </a:p>
          <a:p>
            <a:endParaRPr lang="en-US" sz="3200" dirty="0"/>
          </a:p>
        </p:txBody>
      </p:sp>
      <p:sp>
        <p:nvSpPr>
          <p:cNvPr id="27" name="TextBox 26"/>
          <p:cNvSpPr txBox="1"/>
          <p:nvPr/>
        </p:nvSpPr>
        <p:spPr>
          <a:xfrm>
            <a:off x="681471" y="16447493"/>
            <a:ext cx="9024628" cy="5096775"/>
          </a:xfrm>
          <a:prstGeom prst="rect">
            <a:avLst/>
          </a:prstGeom>
          <a:noFill/>
        </p:spPr>
        <p:txBody>
          <a:bodyPr wrap="square" lIns="91430" tIns="45715" rIns="91430" bIns="45715" rtlCol="0">
            <a:spAutoFit/>
          </a:bodyPr>
          <a:lstStyle/>
          <a:p>
            <a:pPr marL="228576" indent="-228576" algn="just">
              <a:buFont typeface="Arial" pitchFamily="34" charset="0"/>
              <a:buChar char="•"/>
            </a:pPr>
            <a:r>
              <a:rPr lang="en-US" sz="3200" dirty="0"/>
              <a:t>Year 1: Ten Teacher Leaders with CS AP experience assist in developing CS Principles curricula resources and Piloting a course</a:t>
            </a:r>
          </a:p>
          <a:p>
            <a:pPr marL="228576" indent="-228576" algn="just">
              <a:buFont typeface="Arial" pitchFamily="34" charset="0"/>
              <a:buChar char="•"/>
            </a:pPr>
            <a:r>
              <a:rPr lang="en-US" sz="3200" dirty="0"/>
              <a:t>Years 2 and 3: Twenty teachers each year collaborate with assigned Teacher Leaders for year-round professional development and mentoring while introducing a new Pilot</a:t>
            </a:r>
          </a:p>
          <a:p>
            <a:pPr marL="228576" indent="-228576" algn="just">
              <a:buFont typeface="Arial" pitchFamily="34" charset="0"/>
              <a:buChar char="•"/>
            </a:pPr>
            <a:r>
              <a:rPr lang="en-US" sz="3200" dirty="0"/>
              <a:t>Undergraduate students in both CS and Education pre-service teachers, and a CS PhD student, assist PIs in training and curricular development resources</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105734" y="15537617"/>
            <a:ext cx="6276998" cy="3921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236006" y="4932860"/>
            <a:ext cx="14936429" cy="94751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5" descr="C:\Users\gray\AppData\Local\Microsoft\Windows\Temporary Internet Files\Content.Outlook\1762YGP0\20130625_131429.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36979" y="16097195"/>
            <a:ext cx="6431170" cy="4823377"/>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11066587" y="20944000"/>
            <a:ext cx="4431385" cy="954097"/>
          </a:xfrm>
          <a:prstGeom prst="rect">
            <a:avLst/>
          </a:prstGeom>
          <a:noFill/>
        </p:spPr>
        <p:txBody>
          <a:bodyPr wrap="none" lIns="91430" tIns="45715" rIns="91430" bIns="45715" rtlCol="0">
            <a:spAutoFit/>
          </a:bodyPr>
          <a:lstStyle/>
          <a:p>
            <a:pPr algn="ctr"/>
            <a:r>
              <a:rPr lang="en-US" sz="2800" dirty="0"/>
              <a:t>CS4Alabama Teacher Leaders</a:t>
            </a:r>
          </a:p>
          <a:p>
            <a:pPr algn="ctr"/>
            <a:r>
              <a:rPr lang="en-US" sz="2800" dirty="0"/>
              <a:t>Summer 2013 PD Workshop</a:t>
            </a:r>
          </a:p>
        </p:txBody>
      </p:sp>
      <p:sp>
        <p:nvSpPr>
          <p:cNvPr id="28" name="TextBox 27"/>
          <p:cNvSpPr txBox="1"/>
          <p:nvPr/>
        </p:nvSpPr>
        <p:spPr>
          <a:xfrm>
            <a:off x="17236005" y="15577118"/>
            <a:ext cx="8869729" cy="4185757"/>
          </a:xfrm>
          <a:prstGeom prst="rect">
            <a:avLst/>
          </a:prstGeom>
          <a:noFill/>
        </p:spPr>
        <p:txBody>
          <a:bodyPr wrap="square" lIns="91430" tIns="45715" rIns="91430" bIns="45715" rtlCol="0">
            <a:spAutoFit/>
          </a:bodyPr>
          <a:lstStyle/>
          <a:p>
            <a:pPr marL="457151" indent="-457151" algn="just">
              <a:buFont typeface="Arial" pitchFamily="34" charset="0"/>
              <a:buChar char="•"/>
            </a:pPr>
            <a:r>
              <a:rPr lang="en-US" sz="3200" dirty="0"/>
              <a:t>Course enrollment for the 10 pilots ranged from 10 students to 95 students, with a median enrollment of 27 students at each school. </a:t>
            </a:r>
          </a:p>
          <a:p>
            <a:pPr marL="457151" indent="-457151" algn="just">
              <a:buFont typeface="Arial" pitchFamily="34" charset="0"/>
              <a:buChar char="•"/>
            </a:pPr>
            <a:r>
              <a:rPr lang="en-US" sz="3200" dirty="0"/>
              <a:t>The average percentage of female students is 34% (max 75% in one school);  underrepresented students average is 29% (max 50%) in one school; Cohort 2 schools will have higher URM participation compared to Cohort 1. </a:t>
            </a:r>
          </a:p>
        </p:txBody>
      </p:sp>
      <p:sp>
        <p:nvSpPr>
          <p:cNvPr id="29" name="TextBox 28"/>
          <p:cNvSpPr txBox="1"/>
          <p:nvPr/>
        </p:nvSpPr>
        <p:spPr>
          <a:xfrm>
            <a:off x="17236006" y="19619038"/>
            <a:ext cx="14936429" cy="2554535"/>
          </a:xfrm>
          <a:prstGeom prst="rect">
            <a:avLst/>
          </a:prstGeom>
          <a:noFill/>
        </p:spPr>
        <p:txBody>
          <a:bodyPr wrap="square" lIns="91430" tIns="45715" rIns="91430" bIns="45715" rtlCol="0">
            <a:spAutoFit/>
          </a:bodyPr>
          <a:lstStyle/>
          <a:p>
            <a:pPr marL="457151" indent="-457151" algn="just">
              <a:buFont typeface="Arial" pitchFamily="34" charset="0"/>
              <a:buChar char="•"/>
            </a:pPr>
            <a:r>
              <a:rPr lang="en-US" sz="3200" dirty="0"/>
              <a:t>Only one performance task has been completed across all Pilots before winter break (Internet/Explore task). Many of the teachers have reported their students have challenges with the reflective writing portion of the performance tasks. This is particularly true when the course is offered to 9</a:t>
            </a:r>
            <a:r>
              <a:rPr lang="en-US" sz="3200" baseline="30000" dirty="0"/>
              <a:t>th</a:t>
            </a:r>
            <a:r>
              <a:rPr lang="en-US" sz="3200" dirty="0"/>
              <a:t> graders.</a:t>
            </a:r>
          </a:p>
          <a:p>
            <a:endParaRPr lang="en-US" sz="3200" dirty="0"/>
          </a:p>
        </p:txBody>
      </p:sp>
    </p:spTree>
    <p:extLst>
      <p:ext uri="{BB962C8B-B14F-4D97-AF65-F5344CB8AC3E}">
        <p14:creationId xmlns:p14="http://schemas.microsoft.com/office/powerpoint/2010/main" val="14776228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1142</TotalTime>
  <Words>487</Words>
  <Application>Microsoft Office PowerPoint</Application>
  <PresentationFormat>Custom</PresentationFormat>
  <Paragraphs>28</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Clemson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Shaundra Daily</dc:creator>
  <cp:lastModifiedBy>Gray.Jeff</cp:lastModifiedBy>
  <cp:revision>77</cp:revision>
  <cp:lastPrinted>2013-12-18T16:04:10Z</cp:lastPrinted>
  <dcterms:created xsi:type="dcterms:W3CDTF">2012-02-20T12:00:50Z</dcterms:created>
  <dcterms:modified xsi:type="dcterms:W3CDTF">2014-02-28T13:09:53Z</dcterms:modified>
</cp:coreProperties>
</file>

<file path=docProps/thumbnail.jpeg>
</file>